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6.png"/><Relationship Id="rId3" Type="http://schemas.openxmlformats.org/officeDocument/2006/relationships/image" Target="../media/image97.png"/><Relationship Id="rId4" Type="http://schemas.openxmlformats.org/officeDocument/2006/relationships/image" Target="../media/image98.png"/><Relationship Id="rId5" Type="http://schemas.openxmlformats.org/officeDocument/2006/relationships/image" Target="../media/image99.png"/><Relationship Id="rId6" Type="http://schemas.openxmlformats.org/officeDocument/2006/relationships/image" Target="../media/image100.png"/><Relationship Id="rId7" Type="http://schemas.openxmlformats.org/officeDocument/2006/relationships/image" Target="../media/image101.png"/><Relationship Id="rId8" Type="http://schemas.openxmlformats.org/officeDocument/2006/relationships/image" Target="../media/image102.png"/><Relationship Id="rId9" Type="http://schemas.openxmlformats.org/officeDocument/2006/relationships/image" Target="../media/image103.png"/><Relationship Id="rId10" Type="http://schemas.openxmlformats.org/officeDocument/2006/relationships/image" Target="../media/image104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5.png"/><Relationship Id="rId3" Type="http://schemas.openxmlformats.org/officeDocument/2006/relationships/image" Target="../media/image106.png"/><Relationship Id="rId4" Type="http://schemas.openxmlformats.org/officeDocument/2006/relationships/image" Target="../media/image107.png"/><Relationship Id="rId5" Type="http://schemas.openxmlformats.org/officeDocument/2006/relationships/image" Target="../media/image108.png"/><Relationship Id="rId6" Type="http://schemas.openxmlformats.org/officeDocument/2006/relationships/image" Target="../media/image109.png"/><Relationship Id="rId7" Type="http://schemas.openxmlformats.org/officeDocument/2006/relationships/image" Target="../media/image110.png"/><Relationship Id="rId8" Type="http://schemas.openxmlformats.org/officeDocument/2006/relationships/image" Target="../media/image111.png"/><Relationship Id="rId9" Type="http://schemas.openxmlformats.org/officeDocument/2006/relationships/image" Target="../media/image112.png"/><Relationship Id="rId10" Type="http://schemas.openxmlformats.org/officeDocument/2006/relationships/image" Target="../media/image113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4.png"/><Relationship Id="rId3" Type="http://schemas.openxmlformats.org/officeDocument/2006/relationships/image" Target="../media/image115.png"/><Relationship Id="rId4" Type="http://schemas.openxmlformats.org/officeDocument/2006/relationships/image" Target="../media/image116.png"/><Relationship Id="rId5" Type="http://schemas.openxmlformats.org/officeDocument/2006/relationships/image" Target="../media/image117.png"/><Relationship Id="rId6" Type="http://schemas.openxmlformats.org/officeDocument/2006/relationships/image" Target="../media/image118.png"/><Relationship Id="rId7" Type="http://schemas.openxmlformats.org/officeDocument/2006/relationships/image" Target="../media/image119.png"/><Relationship Id="rId8" Type="http://schemas.openxmlformats.org/officeDocument/2006/relationships/image" Target="../media/image120.png"/><Relationship Id="rId9" Type="http://schemas.openxmlformats.org/officeDocument/2006/relationships/image" Target="../media/image121.png"/><Relationship Id="rId10" Type="http://schemas.openxmlformats.org/officeDocument/2006/relationships/image" Target="../media/image122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3.png"/><Relationship Id="rId3" Type="http://schemas.openxmlformats.org/officeDocument/2006/relationships/image" Target="../media/image124.png"/><Relationship Id="rId4" Type="http://schemas.openxmlformats.org/officeDocument/2006/relationships/image" Target="../media/image125.png"/><Relationship Id="rId5" Type="http://schemas.openxmlformats.org/officeDocument/2006/relationships/image" Target="../media/image126.png"/><Relationship Id="rId6" Type="http://schemas.openxmlformats.org/officeDocument/2006/relationships/image" Target="../media/image127.png"/><Relationship Id="rId7" Type="http://schemas.openxmlformats.org/officeDocument/2006/relationships/image" Target="../media/image128.png"/><Relationship Id="rId8" Type="http://schemas.openxmlformats.org/officeDocument/2006/relationships/image" Target="../media/image129.png"/><Relationship Id="rId9" Type="http://schemas.openxmlformats.org/officeDocument/2006/relationships/image" Target="../media/image130.png"/><Relationship Id="rId10" Type="http://schemas.openxmlformats.org/officeDocument/2006/relationships/image" Target="../media/image131.png"/><Relationship Id="rId11" Type="http://schemas.openxmlformats.org/officeDocument/2006/relationships/image" Target="../media/image132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3.png"/><Relationship Id="rId3" Type="http://schemas.openxmlformats.org/officeDocument/2006/relationships/image" Target="../media/image134.png"/><Relationship Id="rId4" Type="http://schemas.openxmlformats.org/officeDocument/2006/relationships/image" Target="../media/image135.png"/><Relationship Id="rId5" Type="http://schemas.openxmlformats.org/officeDocument/2006/relationships/image" Target="../media/image136.png"/><Relationship Id="rId6" Type="http://schemas.openxmlformats.org/officeDocument/2006/relationships/image" Target="../media/image137.png"/><Relationship Id="rId7" Type="http://schemas.openxmlformats.org/officeDocument/2006/relationships/image" Target="../media/image138.png"/><Relationship Id="rId8" Type="http://schemas.openxmlformats.org/officeDocument/2006/relationships/image" Target="../media/image139.png"/><Relationship Id="rId9" Type="http://schemas.openxmlformats.org/officeDocument/2006/relationships/image" Target="../media/image140.png"/><Relationship Id="rId10" Type="http://schemas.openxmlformats.org/officeDocument/2006/relationships/image" Target="../media/image141.png"/><Relationship Id="rId11" Type="http://schemas.openxmlformats.org/officeDocument/2006/relationships/image" Target="../media/image142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3.png"/><Relationship Id="rId3" Type="http://schemas.openxmlformats.org/officeDocument/2006/relationships/image" Target="../media/image144.png"/><Relationship Id="rId4" Type="http://schemas.openxmlformats.org/officeDocument/2006/relationships/image" Target="../media/image145.png"/><Relationship Id="rId5" Type="http://schemas.openxmlformats.org/officeDocument/2006/relationships/image" Target="../media/image146.png"/><Relationship Id="rId6" Type="http://schemas.openxmlformats.org/officeDocument/2006/relationships/image" Target="../media/image147.png"/><Relationship Id="rId7" Type="http://schemas.openxmlformats.org/officeDocument/2006/relationships/image" Target="../media/image148.png"/><Relationship Id="rId8" Type="http://schemas.openxmlformats.org/officeDocument/2006/relationships/image" Target="../media/image149.png"/><Relationship Id="rId9" Type="http://schemas.openxmlformats.org/officeDocument/2006/relationships/image" Target="../media/image150.png"/><Relationship Id="rId10" Type="http://schemas.openxmlformats.org/officeDocument/2006/relationships/image" Target="../media/image151.png"/><Relationship Id="rId11" Type="http://schemas.openxmlformats.org/officeDocument/2006/relationships/image" Target="../media/image152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3.png"/><Relationship Id="rId3" Type="http://schemas.openxmlformats.org/officeDocument/2006/relationships/image" Target="../media/image154.png"/><Relationship Id="rId4" Type="http://schemas.openxmlformats.org/officeDocument/2006/relationships/image" Target="../media/image155.png"/><Relationship Id="rId5" Type="http://schemas.openxmlformats.org/officeDocument/2006/relationships/image" Target="../media/image156.png"/><Relationship Id="rId6" Type="http://schemas.openxmlformats.org/officeDocument/2006/relationships/image" Target="../media/image157.png"/><Relationship Id="rId7" Type="http://schemas.openxmlformats.org/officeDocument/2006/relationships/image" Target="../media/image158.png"/><Relationship Id="rId8" Type="http://schemas.openxmlformats.org/officeDocument/2006/relationships/image" Target="../media/image159.png"/><Relationship Id="rId9" Type="http://schemas.openxmlformats.org/officeDocument/2006/relationships/image" Target="../media/image160.png"/><Relationship Id="rId10" Type="http://schemas.openxmlformats.org/officeDocument/2006/relationships/image" Target="../media/image161.png"/><Relationship Id="rId11" Type="http://schemas.openxmlformats.org/officeDocument/2006/relationships/image" Target="../media/image162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3.png"/><Relationship Id="rId3" Type="http://schemas.openxmlformats.org/officeDocument/2006/relationships/image" Target="../media/image164.png"/><Relationship Id="rId4" Type="http://schemas.openxmlformats.org/officeDocument/2006/relationships/image" Target="../media/image165.png"/><Relationship Id="rId5" Type="http://schemas.openxmlformats.org/officeDocument/2006/relationships/image" Target="../media/image166.png"/><Relationship Id="rId6" Type="http://schemas.openxmlformats.org/officeDocument/2006/relationships/image" Target="../media/image167.png"/><Relationship Id="rId7" Type="http://schemas.openxmlformats.org/officeDocument/2006/relationships/image" Target="../media/image168.png"/><Relationship Id="rId8" Type="http://schemas.openxmlformats.org/officeDocument/2006/relationships/image" Target="../media/image169.png"/><Relationship Id="rId9" Type="http://schemas.openxmlformats.org/officeDocument/2006/relationships/image" Target="../media/image170.png"/><Relationship Id="rId10" Type="http://schemas.openxmlformats.org/officeDocument/2006/relationships/image" Target="../media/image171.png"/><Relationship Id="rId11" Type="http://schemas.openxmlformats.org/officeDocument/2006/relationships/image" Target="../media/image172.png"/><Relationship Id="rId12" Type="http://schemas.openxmlformats.org/officeDocument/2006/relationships/image" Target="../media/image173.png"/><Relationship Id="rId13" Type="http://schemas.openxmlformats.org/officeDocument/2006/relationships/image" Target="../media/image174.png"/><Relationship Id="rId14" Type="http://schemas.openxmlformats.org/officeDocument/2006/relationships/image" Target="../media/image175.png"/><Relationship Id="rId15" Type="http://schemas.openxmlformats.org/officeDocument/2006/relationships/image" Target="../media/image176.png"/><Relationship Id="rId16" Type="http://schemas.openxmlformats.org/officeDocument/2006/relationships/image" Target="../media/image177.png"/><Relationship Id="rId17" Type="http://schemas.openxmlformats.org/officeDocument/2006/relationships/image" Target="../media/image178.png"/><Relationship Id="rId18" Type="http://schemas.openxmlformats.org/officeDocument/2006/relationships/image" Target="../media/image179.png"/><Relationship Id="rId19" Type="http://schemas.openxmlformats.org/officeDocument/2006/relationships/image" Target="../media/image180.png"/><Relationship Id="rId20" Type="http://schemas.openxmlformats.org/officeDocument/2006/relationships/image" Target="../media/image181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2.png"/><Relationship Id="rId3" Type="http://schemas.openxmlformats.org/officeDocument/2006/relationships/image" Target="../media/image183.png"/><Relationship Id="rId4" Type="http://schemas.openxmlformats.org/officeDocument/2006/relationships/image" Target="../media/image184.png"/><Relationship Id="rId5" Type="http://schemas.openxmlformats.org/officeDocument/2006/relationships/image" Target="../media/image185.png"/><Relationship Id="rId6" Type="http://schemas.openxmlformats.org/officeDocument/2006/relationships/image" Target="../media/image186.png"/><Relationship Id="rId7" Type="http://schemas.openxmlformats.org/officeDocument/2006/relationships/image" Target="../media/image187.png"/><Relationship Id="rId8" Type="http://schemas.openxmlformats.org/officeDocument/2006/relationships/image" Target="../media/image188.png"/><Relationship Id="rId9" Type="http://schemas.openxmlformats.org/officeDocument/2006/relationships/image" Target="../media/image189.png"/><Relationship Id="rId10" Type="http://schemas.openxmlformats.org/officeDocument/2006/relationships/image" Target="../media/image190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1.png"/><Relationship Id="rId3" Type="http://schemas.openxmlformats.org/officeDocument/2006/relationships/image" Target="../media/image192.png"/><Relationship Id="rId4" Type="http://schemas.openxmlformats.org/officeDocument/2006/relationships/image" Target="../media/image193.png"/><Relationship Id="rId5" Type="http://schemas.openxmlformats.org/officeDocument/2006/relationships/image" Target="../media/image194.png"/><Relationship Id="rId6" Type="http://schemas.openxmlformats.org/officeDocument/2006/relationships/image" Target="../media/image195.png"/><Relationship Id="rId7" Type="http://schemas.openxmlformats.org/officeDocument/2006/relationships/image" Target="../media/image196.png"/><Relationship Id="rId8" Type="http://schemas.openxmlformats.org/officeDocument/2006/relationships/image" Target="../media/image197.png"/><Relationship Id="rId9" Type="http://schemas.openxmlformats.org/officeDocument/2006/relationships/image" Target="../media/image198.png"/><Relationship Id="rId10" Type="http://schemas.openxmlformats.org/officeDocument/2006/relationships/image" Target="../media/image199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9.png"/><Relationship Id="rId9" Type="http://schemas.openxmlformats.org/officeDocument/2006/relationships/image" Target="../media/image10.png"/><Relationship Id="rId10" Type="http://schemas.openxmlformats.org/officeDocument/2006/relationships/image" Target="../media/image11.png"/><Relationship Id="rId11" Type="http://schemas.openxmlformats.org/officeDocument/2006/relationships/image" Target="../media/image12.png"/><Relationship Id="rId12" Type="http://schemas.openxmlformats.org/officeDocument/2006/relationships/image" Target="../media/image13.png"/><Relationship Id="rId13" Type="http://schemas.openxmlformats.org/officeDocument/2006/relationships/image" Target="../media/image14.png"/><Relationship Id="rId14" Type="http://schemas.openxmlformats.org/officeDocument/2006/relationships/image" Target="../media/image15.png"/><Relationship Id="rId15" Type="http://schemas.openxmlformats.org/officeDocument/2006/relationships/image" Target="../media/image16.png"/><Relationship Id="rId16" Type="http://schemas.openxmlformats.org/officeDocument/2006/relationships/image" Target="../media/image17.png"/><Relationship Id="rId17" Type="http://schemas.openxmlformats.org/officeDocument/2006/relationships/image" Target="../media/image18.png"/><Relationship Id="rId18" Type="http://schemas.openxmlformats.org/officeDocument/2006/relationships/image" Target="../media/image19.png"/><Relationship Id="rId19" Type="http://schemas.openxmlformats.org/officeDocument/2006/relationships/image" Target="../media/image20.png"/><Relationship Id="rId20" Type="http://schemas.openxmlformats.org/officeDocument/2006/relationships/image" Target="../media/image21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0.png"/><Relationship Id="rId3" Type="http://schemas.openxmlformats.org/officeDocument/2006/relationships/image" Target="../media/image201.png"/><Relationship Id="rId4" Type="http://schemas.openxmlformats.org/officeDocument/2006/relationships/image" Target="../media/image202.png"/><Relationship Id="rId5" Type="http://schemas.openxmlformats.org/officeDocument/2006/relationships/image" Target="../media/image203.png"/><Relationship Id="rId6" Type="http://schemas.openxmlformats.org/officeDocument/2006/relationships/image" Target="../media/image204.png"/><Relationship Id="rId7" Type="http://schemas.openxmlformats.org/officeDocument/2006/relationships/image" Target="../media/image205.png"/><Relationship Id="rId8" Type="http://schemas.openxmlformats.org/officeDocument/2006/relationships/image" Target="../media/image206.png"/><Relationship Id="rId9" Type="http://schemas.openxmlformats.org/officeDocument/2006/relationships/image" Target="../media/image207.png"/><Relationship Id="rId10" Type="http://schemas.openxmlformats.org/officeDocument/2006/relationships/image" Target="../media/image208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9.png"/><Relationship Id="rId3" Type="http://schemas.openxmlformats.org/officeDocument/2006/relationships/image" Target="../media/image210.png"/><Relationship Id="rId4" Type="http://schemas.openxmlformats.org/officeDocument/2006/relationships/image" Target="../media/image211.png"/><Relationship Id="rId5" Type="http://schemas.openxmlformats.org/officeDocument/2006/relationships/image" Target="../media/image212.png"/><Relationship Id="rId6" Type="http://schemas.openxmlformats.org/officeDocument/2006/relationships/image" Target="../media/image213.png"/><Relationship Id="rId7" Type="http://schemas.openxmlformats.org/officeDocument/2006/relationships/image" Target="../media/image214.png"/><Relationship Id="rId8" Type="http://schemas.openxmlformats.org/officeDocument/2006/relationships/image" Target="../media/image215.png"/><Relationship Id="rId9" Type="http://schemas.openxmlformats.org/officeDocument/2006/relationships/image" Target="../media/image216.png"/><Relationship Id="rId10" Type="http://schemas.openxmlformats.org/officeDocument/2006/relationships/image" Target="../media/image217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8.png"/><Relationship Id="rId3" Type="http://schemas.openxmlformats.org/officeDocument/2006/relationships/image" Target="../media/image219.png"/><Relationship Id="rId4" Type="http://schemas.openxmlformats.org/officeDocument/2006/relationships/image" Target="../media/image220.png"/><Relationship Id="rId5" Type="http://schemas.openxmlformats.org/officeDocument/2006/relationships/image" Target="../media/image221.png"/><Relationship Id="rId6" Type="http://schemas.openxmlformats.org/officeDocument/2006/relationships/image" Target="../media/image222.png"/><Relationship Id="rId7" Type="http://schemas.openxmlformats.org/officeDocument/2006/relationships/image" Target="../media/image223.png"/><Relationship Id="rId8" Type="http://schemas.openxmlformats.org/officeDocument/2006/relationships/image" Target="../media/image224.png"/><Relationship Id="rId9" Type="http://schemas.openxmlformats.org/officeDocument/2006/relationships/image" Target="../media/image225.png"/><Relationship Id="rId10" Type="http://schemas.openxmlformats.org/officeDocument/2006/relationships/image" Target="../media/image226.png"/><Relationship Id="rId11" Type="http://schemas.openxmlformats.org/officeDocument/2006/relationships/image" Target="../media/image227.png"/><Relationship Id="rId12" Type="http://schemas.openxmlformats.org/officeDocument/2006/relationships/image" Target="../media/image228.png"/><Relationship Id="rId13" Type="http://schemas.openxmlformats.org/officeDocument/2006/relationships/image" Target="../media/image229.png"/><Relationship Id="rId14" Type="http://schemas.openxmlformats.org/officeDocument/2006/relationships/image" Target="../media/image230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1.png"/><Relationship Id="rId3" Type="http://schemas.openxmlformats.org/officeDocument/2006/relationships/image" Target="../media/image232.png"/><Relationship Id="rId4" Type="http://schemas.openxmlformats.org/officeDocument/2006/relationships/image" Target="../media/image233.png"/><Relationship Id="rId5" Type="http://schemas.openxmlformats.org/officeDocument/2006/relationships/image" Target="../media/image234.png"/><Relationship Id="rId6" Type="http://schemas.openxmlformats.org/officeDocument/2006/relationships/image" Target="../media/image235.png"/><Relationship Id="rId7" Type="http://schemas.openxmlformats.org/officeDocument/2006/relationships/image" Target="../media/image236.png"/><Relationship Id="rId8" Type="http://schemas.openxmlformats.org/officeDocument/2006/relationships/image" Target="../media/image237.png"/><Relationship Id="rId9" Type="http://schemas.openxmlformats.org/officeDocument/2006/relationships/image" Target="../media/image238.png"/><Relationship Id="rId10" Type="http://schemas.openxmlformats.org/officeDocument/2006/relationships/image" Target="../media/image239.png"/><Relationship Id="rId11" Type="http://schemas.openxmlformats.org/officeDocument/2006/relationships/image" Target="../media/image240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7" Type="http://schemas.openxmlformats.org/officeDocument/2006/relationships/image" Target="../media/image27.png"/><Relationship Id="rId8" Type="http://schemas.openxmlformats.org/officeDocument/2006/relationships/image" Target="../media/image28.png"/><Relationship Id="rId9" Type="http://schemas.openxmlformats.org/officeDocument/2006/relationships/image" Target="../media/image29.png"/><Relationship Id="rId10" Type="http://schemas.openxmlformats.org/officeDocument/2006/relationships/image" Target="../media/image30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6" Type="http://schemas.openxmlformats.org/officeDocument/2006/relationships/image" Target="../media/image35.png"/><Relationship Id="rId7" Type="http://schemas.openxmlformats.org/officeDocument/2006/relationships/image" Target="../media/image36.png"/><Relationship Id="rId8" Type="http://schemas.openxmlformats.org/officeDocument/2006/relationships/image" Target="../media/image37.png"/><Relationship Id="rId9" Type="http://schemas.openxmlformats.org/officeDocument/2006/relationships/image" Target="../media/image38.png"/><Relationship Id="rId10" Type="http://schemas.openxmlformats.org/officeDocument/2006/relationships/image" Target="../media/image39.png"/><Relationship Id="rId11" Type="http://schemas.openxmlformats.org/officeDocument/2006/relationships/image" Target="../media/image40.png"/><Relationship Id="rId12" Type="http://schemas.openxmlformats.org/officeDocument/2006/relationships/image" Target="../media/image41.png"/><Relationship Id="rId13" Type="http://schemas.openxmlformats.org/officeDocument/2006/relationships/image" Target="../media/image42.png"/><Relationship Id="rId14" Type="http://schemas.openxmlformats.org/officeDocument/2006/relationships/image" Target="../media/image43.png"/><Relationship Id="rId15" Type="http://schemas.openxmlformats.org/officeDocument/2006/relationships/image" Target="../media/image44.png"/><Relationship Id="rId16" Type="http://schemas.openxmlformats.org/officeDocument/2006/relationships/image" Target="../media/image45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6.png"/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5" Type="http://schemas.openxmlformats.org/officeDocument/2006/relationships/image" Target="../media/image49.png"/><Relationship Id="rId6" Type="http://schemas.openxmlformats.org/officeDocument/2006/relationships/image" Target="../media/image50.png"/><Relationship Id="rId7" Type="http://schemas.openxmlformats.org/officeDocument/2006/relationships/image" Target="../media/image51.png"/><Relationship Id="rId8" Type="http://schemas.openxmlformats.org/officeDocument/2006/relationships/image" Target="../media/image52.png"/><Relationship Id="rId9" Type="http://schemas.openxmlformats.org/officeDocument/2006/relationships/image" Target="../media/image53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4.png"/><Relationship Id="rId3" Type="http://schemas.openxmlformats.org/officeDocument/2006/relationships/image" Target="../media/image55.png"/><Relationship Id="rId4" Type="http://schemas.openxmlformats.org/officeDocument/2006/relationships/image" Target="../media/image56.png"/><Relationship Id="rId5" Type="http://schemas.openxmlformats.org/officeDocument/2006/relationships/image" Target="../media/image57.png"/><Relationship Id="rId6" Type="http://schemas.openxmlformats.org/officeDocument/2006/relationships/image" Target="../media/image58.png"/><Relationship Id="rId7" Type="http://schemas.openxmlformats.org/officeDocument/2006/relationships/image" Target="../media/image59.png"/><Relationship Id="rId8" Type="http://schemas.openxmlformats.org/officeDocument/2006/relationships/image" Target="../media/image60.png"/><Relationship Id="rId9" Type="http://schemas.openxmlformats.org/officeDocument/2006/relationships/image" Target="../media/image61.png"/><Relationship Id="rId10" Type="http://schemas.openxmlformats.org/officeDocument/2006/relationships/image" Target="../media/image62.png"/><Relationship Id="rId11" Type="http://schemas.openxmlformats.org/officeDocument/2006/relationships/image" Target="../media/image63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4.png"/><Relationship Id="rId3" Type="http://schemas.openxmlformats.org/officeDocument/2006/relationships/image" Target="../media/image65.png"/><Relationship Id="rId4" Type="http://schemas.openxmlformats.org/officeDocument/2006/relationships/image" Target="../media/image66.png"/><Relationship Id="rId5" Type="http://schemas.openxmlformats.org/officeDocument/2006/relationships/image" Target="../media/image67.png"/><Relationship Id="rId6" Type="http://schemas.openxmlformats.org/officeDocument/2006/relationships/image" Target="../media/image68.png"/><Relationship Id="rId7" Type="http://schemas.openxmlformats.org/officeDocument/2006/relationships/image" Target="../media/image69.png"/><Relationship Id="rId8" Type="http://schemas.openxmlformats.org/officeDocument/2006/relationships/image" Target="../media/image70.png"/><Relationship Id="rId9" Type="http://schemas.openxmlformats.org/officeDocument/2006/relationships/image" Target="../media/image71.png"/><Relationship Id="rId10" Type="http://schemas.openxmlformats.org/officeDocument/2006/relationships/image" Target="../media/image72.png"/><Relationship Id="rId11" Type="http://schemas.openxmlformats.org/officeDocument/2006/relationships/image" Target="../media/image73.png"/><Relationship Id="rId12" Type="http://schemas.openxmlformats.org/officeDocument/2006/relationships/image" Target="../media/image74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5.png"/><Relationship Id="rId3" Type="http://schemas.openxmlformats.org/officeDocument/2006/relationships/image" Target="../media/image76.png"/><Relationship Id="rId4" Type="http://schemas.openxmlformats.org/officeDocument/2006/relationships/image" Target="../media/image77.png"/><Relationship Id="rId5" Type="http://schemas.openxmlformats.org/officeDocument/2006/relationships/image" Target="../media/image78.png"/><Relationship Id="rId6" Type="http://schemas.openxmlformats.org/officeDocument/2006/relationships/image" Target="../media/image79.png"/><Relationship Id="rId7" Type="http://schemas.openxmlformats.org/officeDocument/2006/relationships/image" Target="../media/image80.png"/><Relationship Id="rId8" Type="http://schemas.openxmlformats.org/officeDocument/2006/relationships/image" Target="../media/image81.png"/><Relationship Id="rId9" Type="http://schemas.openxmlformats.org/officeDocument/2006/relationships/image" Target="../media/image82.png"/><Relationship Id="rId10" Type="http://schemas.openxmlformats.org/officeDocument/2006/relationships/image" Target="../media/image83.png"/><Relationship Id="rId11" Type="http://schemas.openxmlformats.org/officeDocument/2006/relationships/image" Target="../media/image84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5.png"/><Relationship Id="rId3" Type="http://schemas.openxmlformats.org/officeDocument/2006/relationships/image" Target="../media/image86.png"/><Relationship Id="rId4" Type="http://schemas.openxmlformats.org/officeDocument/2006/relationships/image" Target="../media/image87.png"/><Relationship Id="rId5" Type="http://schemas.openxmlformats.org/officeDocument/2006/relationships/image" Target="../media/image88.png"/><Relationship Id="rId6" Type="http://schemas.openxmlformats.org/officeDocument/2006/relationships/image" Target="../media/image89.png"/><Relationship Id="rId7" Type="http://schemas.openxmlformats.org/officeDocument/2006/relationships/image" Target="../media/image90.png"/><Relationship Id="rId8" Type="http://schemas.openxmlformats.org/officeDocument/2006/relationships/image" Target="../media/image91.png"/><Relationship Id="rId9" Type="http://schemas.openxmlformats.org/officeDocument/2006/relationships/image" Target="../media/image92.png"/><Relationship Id="rId10" Type="http://schemas.openxmlformats.org/officeDocument/2006/relationships/image" Target="../media/image93.png"/><Relationship Id="rId11" Type="http://schemas.openxmlformats.org/officeDocument/2006/relationships/image" Target="../media/image94.png"/><Relationship Id="rId12" Type="http://schemas.openxmlformats.org/officeDocument/2006/relationships/image" Target="../media/image95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4749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1581457" y="995353"/>
            <a:ext cx="19648067" cy="726916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29812" y="7640450"/>
            <a:ext cx="13991725" cy="127805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553584" y="916908"/>
            <a:ext cx="2443083" cy="107100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247104" y="-1010894"/>
            <a:ext cx="3971962" cy="464399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9524" y="-9524"/>
            <a:ext cx="5827155" cy="2170776"/>
            <a:chOff x="-9524" y="-9524"/>
            <a:chExt cx="5827155" cy="2170776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2848646" y="-1027872"/>
              <a:ext cx="11654310" cy="4341553"/>
            </a:xfrm>
            <a:prstGeom prst="rect">
              <a:avLst/>
            </a:prstGeom>
          </p:spPr>
        </p:pic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9524" y="-9524"/>
              <a:ext cx="5827155" cy="217077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213514" y="343542"/>
            <a:ext cx="3175669" cy="182052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203746" y="-1025794"/>
            <a:ext cx="3928285" cy="468290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868596" y="7576958"/>
            <a:ext cx="4516403" cy="2052911"/>
            <a:chOff x="3868596" y="7576958"/>
            <a:chExt cx="4516403" cy="205291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868596" y="7576958"/>
              <a:ext cx="4516403" cy="2052911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592488" y="3407678"/>
            <a:ext cx="8408086" cy="4977134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71251" y="2624127"/>
            <a:ext cx="13205748" cy="1195529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731917" y="6883200"/>
            <a:ext cx="12058781" cy="2827576"/>
            <a:chOff x="2731917" y="6883200"/>
            <a:chExt cx="12058781" cy="282757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31917" y="6883200"/>
              <a:ext cx="12058781" cy="282757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63088" y="3704631"/>
            <a:ext cx="13551886" cy="368823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53584" y="916908"/>
            <a:ext cx="2443083" cy="107100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247104" y="-1010894"/>
            <a:ext cx="3971962" cy="464399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9524" y="-9524"/>
            <a:ext cx="5827155" cy="2170776"/>
            <a:chOff x="-9524" y="-9524"/>
            <a:chExt cx="5827155" cy="217077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2848646" y="-1027872"/>
              <a:ext cx="11654310" cy="4341553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9524" y="-9524"/>
              <a:ext cx="5827155" cy="2170776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213514" y="343542"/>
            <a:ext cx="3175669" cy="1820526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-203746" y="-1025794"/>
            <a:ext cx="3928285" cy="4682907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71251" y="2624127"/>
            <a:ext cx="13205748" cy="1195529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63202" y="3725583"/>
            <a:ext cx="13866296" cy="429598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71251" y="2624127"/>
            <a:ext cx="13205748" cy="1195529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53584" y="916908"/>
            <a:ext cx="2443083" cy="1071007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247104" y="-1010894"/>
            <a:ext cx="3971962" cy="464399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9524" y="-9524"/>
            <a:ext cx="5827155" cy="2170776"/>
            <a:chOff x="-9524" y="-9524"/>
            <a:chExt cx="5827155" cy="217077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2848646" y="-1027872"/>
              <a:ext cx="11654310" cy="4341553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9524" y="-9524"/>
              <a:ext cx="5827155" cy="217077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677390" y="7702351"/>
            <a:ext cx="6171429" cy="1857891"/>
            <a:chOff x="2677390" y="7702351"/>
            <a:chExt cx="6171429" cy="185789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677390" y="7702351"/>
              <a:ext cx="6171429" cy="1857891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213514" y="343542"/>
            <a:ext cx="3175669" cy="1820526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-203746" y="-1025794"/>
            <a:ext cx="3928285" cy="4682907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71508" y="2534804"/>
            <a:ext cx="2882852" cy="126415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553584" y="916908"/>
            <a:ext cx="2443083" cy="1071007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247104" y="-1010894"/>
            <a:ext cx="3971962" cy="464399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9524" y="-9524"/>
            <a:ext cx="5827155" cy="2170776"/>
            <a:chOff x="-9524" y="-9524"/>
            <a:chExt cx="5827155" cy="217077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2848646" y="-1027872"/>
              <a:ext cx="11654310" cy="4341553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9524" y="-9524"/>
              <a:ext cx="5827155" cy="2170776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213514" y="343542"/>
            <a:ext cx="3175669" cy="182052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203746" y="-1006508"/>
            <a:ext cx="3928285" cy="465362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868596" y="7576958"/>
            <a:ext cx="4516403" cy="2052911"/>
            <a:chOff x="3868596" y="7576958"/>
            <a:chExt cx="4516403" cy="205291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868596" y="7576958"/>
              <a:ext cx="4516403" cy="205291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583251" y="6237539"/>
            <a:ext cx="7217581" cy="3811377"/>
            <a:chOff x="10583251" y="6237539"/>
            <a:chExt cx="7217581" cy="381137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583251" y="6237539"/>
              <a:ext cx="7217581" cy="3811377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688415" y="3385391"/>
            <a:ext cx="10128800" cy="3528229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553584" y="916908"/>
            <a:ext cx="2443083" cy="107100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247104" y="-1010894"/>
            <a:ext cx="3971962" cy="464399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9524" y="-9524"/>
            <a:ext cx="5827155" cy="2170776"/>
            <a:chOff x="-9524" y="-9524"/>
            <a:chExt cx="5827155" cy="2170776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2848646" y="-1027872"/>
              <a:ext cx="11654310" cy="4341553"/>
            </a:xfrm>
            <a:prstGeom prst="rect">
              <a:avLst/>
            </a:prstGeom>
          </p:spPr>
        </p:pic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9524" y="-9524"/>
              <a:ext cx="5827155" cy="217077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945238" y="2564714"/>
            <a:ext cx="6171429" cy="5262752"/>
            <a:chOff x="10945238" y="2564714"/>
            <a:chExt cx="6171429" cy="526275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945238" y="2564714"/>
              <a:ext cx="6171429" cy="5262752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213514" y="343542"/>
            <a:ext cx="3175669" cy="182052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203746" y="-1006508"/>
            <a:ext cx="3928285" cy="4653621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824126" y="3347850"/>
            <a:ext cx="5673629" cy="5411020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826031" y="8573811"/>
            <a:ext cx="12331544" cy="833297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71385" y="2413204"/>
            <a:ext cx="3618319" cy="1200348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553584" y="916908"/>
            <a:ext cx="2443083" cy="107100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247104" y="-1010894"/>
            <a:ext cx="3971962" cy="464399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9524" y="-9524"/>
            <a:ext cx="5827155" cy="2170776"/>
            <a:chOff x="-9524" y="-9524"/>
            <a:chExt cx="5827155" cy="2170776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2848646" y="-1027872"/>
              <a:ext cx="11654310" cy="4341553"/>
            </a:xfrm>
            <a:prstGeom prst="rect">
              <a:avLst/>
            </a:prstGeom>
          </p:spPr>
        </p:pic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9524" y="-9524"/>
              <a:ext cx="5827155" cy="217077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27937" y="2390022"/>
            <a:ext cx="2883187" cy="130741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213514" y="343542"/>
            <a:ext cx="3175669" cy="182052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203850" y="-1013076"/>
            <a:ext cx="3928600" cy="4654278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470174" y="3256355"/>
            <a:ext cx="10111248" cy="1579581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684584" y="4719279"/>
            <a:ext cx="2883187" cy="130741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626821" y="5585612"/>
            <a:ext cx="10111248" cy="1579581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553584" y="916908"/>
            <a:ext cx="2443083" cy="107100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247104" y="-1010894"/>
            <a:ext cx="3971962" cy="464399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9524" y="-9524"/>
            <a:ext cx="5827155" cy="2170776"/>
            <a:chOff x="-9524" y="-9524"/>
            <a:chExt cx="5827155" cy="2170776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2848646" y="-1027872"/>
              <a:ext cx="11654310" cy="4341553"/>
            </a:xfrm>
            <a:prstGeom prst="rect">
              <a:avLst/>
            </a:prstGeom>
          </p:spPr>
        </p:pic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9524" y="-9524"/>
              <a:ext cx="5827155" cy="217077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27937" y="2390022"/>
            <a:ext cx="2883187" cy="130741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213514" y="343542"/>
            <a:ext cx="3175669" cy="182052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203850" y="-1013076"/>
            <a:ext cx="3928600" cy="4654278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470174" y="3256355"/>
            <a:ext cx="10111248" cy="1579581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684584" y="4719279"/>
            <a:ext cx="2883187" cy="130741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626821" y="5585612"/>
            <a:ext cx="10111248" cy="1579581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553584" y="916908"/>
            <a:ext cx="2443083" cy="107100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247104" y="-1010894"/>
            <a:ext cx="3971962" cy="464399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9524" y="-9524"/>
            <a:ext cx="5827155" cy="2170776"/>
            <a:chOff x="-9524" y="-9524"/>
            <a:chExt cx="5827155" cy="2170776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2848646" y="-1027872"/>
              <a:ext cx="11654310" cy="4341553"/>
            </a:xfrm>
            <a:prstGeom prst="rect">
              <a:avLst/>
            </a:prstGeom>
          </p:spPr>
        </p:pic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9524" y="-9524"/>
              <a:ext cx="5827155" cy="217077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84578" y="2252279"/>
            <a:ext cx="3018311" cy="139683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213514" y="343542"/>
            <a:ext cx="3175669" cy="182052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203850" y="-1013076"/>
            <a:ext cx="3928600" cy="4654278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626825" y="3123021"/>
            <a:ext cx="10446229" cy="286858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868596" y="5578161"/>
            <a:ext cx="12008026" cy="4726601"/>
            <a:chOff x="3868596" y="5578161"/>
            <a:chExt cx="12008026" cy="4726601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6932137" y="7506762"/>
              <a:ext cx="2763564" cy="42765"/>
              <a:chOff x="6932137" y="7506762"/>
              <a:chExt cx="2763564" cy="42765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 rot="5400000">
                <a:off x="6932137" y="7506762"/>
                <a:ext cx="2763564" cy="42765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3868596" y="6437648"/>
              <a:ext cx="3912097" cy="2180994"/>
              <a:chOff x="3868596" y="6437648"/>
              <a:chExt cx="3912097" cy="2180994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68596" y="6437648"/>
                <a:ext cx="3912097" cy="2180994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8610540" y="6681182"/>
              <a:ext cx="2044162" cy="2051436"/>
              <a:chOff x="8610540" y="6681182"/>
              <a:chExt cx="2044162" cy="2051436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8610540" y="6681182"/>
                <a:ext cx="2044162" cy="2051436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1108710" y="6817341"/>
              <a:ext cx="2168100" cy="1779117"/>
              <a:chOff x="11108710" y="6817341"/>
              <a:chExt cx="2168100" cy="1779117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1108710" y="6817341"/>
                <a:ext cx="2168100" cy="1779117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3743289" y="6817341"/>
              <a:ext cx="2126863" cy="1801301"/>
              <a:chOff x="13743289" y="6817341"/>
              <a:chExt cx="2126863" cy="1801301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3743289" y="6817341"/>
                <a:ext cx="2126863" cy="1801301"/>
              </a:xfrm>
              <a:prstGeom prst="rect">
                <a:avLst/>
              </a:prstGeom>
            </p:spPr>
          </p:pic>
        </p:grpSp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597811" y="8833600"/>
              <a:ext cx="3055442" cy="1838442"/>
            </a:xfrm>
            <a:prstGeom prst="rect">
              <a:avLst/>
            </a:prstGeom>
          </p:spPr>
        </p:pic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116180" y="8697148"/>
              <a:ext cx="1580842" cy="1254299"/>
            </a:xfrm>
            <a:prstGeom prst="rect">
              <a:avLst/>
            </a:prstGeom>
          </p:spPr>
        </p:pic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1587234" y="8706674"/>
              <a:ext cx="1549309" cy="1235252"/>
            </a:xfrm>
            <a:prstGeom prst="rect">
              <a:avLst/>
            </a:prstGeom>
          </p:spPr>
        </p:pic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160486" y="8697150"/>
              <a:ext cx="1530766" cy="1254299"/>
            </a:xfrm>
            <a:prstGeom prst="rect">
              <a:avLst/>
            </a:prstGeom>
          </p:spPr>
        </p:pic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983927" y="5451636"/>
              <a:ext cx="1561785" cy="1216204"/>
            </a:xfrm>
            <a:prstGeom prst="rect">
              <a:avLst/>
            </a:prstGeom>
          </p:spPr>
        </p:pic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1386901" y="5334448"/>
              <a:ext cx="1833690" cy="129239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817631" y="3915286"/>
            <a:ext cx="11306989" cy="5384280"/>
            <a:chOff x="5817631" y="3915286"/>
            <a:chExt cx="11306989" cy="538428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17631" y="3915286"/>
              <a:ext cx="11306989" cy="538428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63088" y="3798717"/>
            <a:ext cx="9182210" cy="156671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71251" y="2624127"/>
            <a:ext cx="14394605" cy="119552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553584" y="916908"/>
            <a:ext cx="2443083" cy="1071007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247104" y="-1010894"/>
            <a:ext cx="3971962" cy="464399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9524" y="-9524"/>
            <a:ext cx="5827155" cy="2170776"/>
            <a:chOff x="-9524" y="-9524"/>
            <a:chExt cx="5827155" cy="217077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2848646" y="-1027872"/>
              <a:ext cx="11654310" cy="4341553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9524" y="-9524"/>
              <a:ext cx="5827155" cy="2170776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213514" y="343542"/>
            <a:ext cx="3175669" cy="1820526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-203746" y="-1025794"/>
            <a:ext cx="3928285" cy="4682907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238095" y="3805397"/>
            <a:ext cx="10651157" cy="6366031"/>
            <a:chOff x="7238095" y="3805397"/>
            <a:chExt cx="10651157" cy="636603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238095" y="3805397"/>
              <a:ext cx="10651157" cy="636603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63088" y="3798717"/>
            <a:ext cx="9459953" cy="156671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71251" y="2624127"/>
            <a:ext cx="14394605" cy="119552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553584" y="916908"/>
            <a:ext cx="2443083" cy="1071007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247104" y="-1010894"/>
            <a:ext cx="3971962" cy="464399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9524" y="-9524"/>
            <a:ext cx="5827155" cy="2170776"/>
            <a:chOff x="-9524" y="-9524"/>
            <a:chExt cx="5827155" cy="217077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2848646" y="-1027872"/>
              <a:ext cx="11654310" cy="4341553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9524" y="-9524"/>
              <a:ext cx="5827155" cy="2170776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213514" y="343542"/>
            <a:ext cx="3175669" cy="1820526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-203746" y="-1025794"/>
            <a:ext cx="3928285" cy="468290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172914" y="4595945"/>
            <a:ext cx="1471035" cy="1471035"/>
            <a:chOff x="10172914" y="4595945"/>
            <a:chExt cx="1471035" cy="147103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172914" y="4595945"/>
              <a:ext cx="1471035" cy="147103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172914" y="7560137"/>
            <a:ext cx="1471035" cy="1471035"/>
            <a:chOff x="10172914" y="7560137"/>
            <a:chExt cx="1471035" cy="147103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172914" y="7560137"/>
              <a:ext cx="1471035" cy="147103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944231" y="5212231"/>
            <a:ext cx="4109465" cy="92226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932807" y="4636794"/>
            <a:ext cx="2811655" cy="102474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944231" y="8108070"/>
            <a:ext cx="1384960" cy="1020531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932807" y="7619862"/>
            <a:ext cx="2811350" cy="1024741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999241" y="5204422"/>
            <a:ext cx="2197923" cy="927408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987834" y="4636794"/>
            <a:ext cx="2811350" cy="1024741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999241" y="8191784"/>
            <a:ext cx="2599474" cy="929074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987834" y="7665242"/>
            <a:ext cx="2820874" cy="102474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182150" y="7560137"/>
            <a:ext cx="1471035" cy="1471035"/>
            <a:chOff x="2182150" y="7560137"/>
            <a:chExt cx="1471035" cy="147103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182150" y="7560137"/>
              <a:ext cx="1471035" cy="147103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182150" y="4595945"/>
            <a:ext cx="1471035" cy="1471035"/>
            <a:chOff x="2182150" y="4595945"/>
            <a:chExt cx="1471035" cy="147103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182150" y="4595945"/>
              <a:ext cx="1471035" cy="147103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160069" y="-38095"/>
            <a:ext cx="18617847" cy="3446349"/>
            <a:chOff x="-160069" y="-38095"/>
            <a:chExt cx="18617847" cy="344634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-160069" y="-38095"/>
              <a:ext cx="18617847" cy="3446349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4629855" y="649341"/>
            <a:ext cx="9100912" cy="3073885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2522986" y="4876925"/>
            <a:ext cx="786904" cy="859338"/>
            <a:chOff x="2522986" y="4876925"/>
            <a:chExt cx="786904" cy="859338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522986" y="4876925"/>
              <a:ext cx="786904" cy="85933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453152" y="4997438"/>
            <a:ext cx="875053" cy="682416"/>
            <a:chOff x="10453152" y="4997438"/>
            <a:chExt cx="875053" cy="682416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0453152" y="4997438"/>
              <a:ext cx="875053" cy="68241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488651" y="7885398"/>
            <a:ext cx="791525" cy="791525"/>
            <a:chOff x="10488651" y="7885398"/>
            <a:chExt cx="791525" cy="791525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0488651" y="7885398"/>
              <a:ext cx="791525" cy="79152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551453" y="7823405"/>
            <a:ext cx="732010" cy="963378"/>
            <a:chOff x="2551453" y="7823405"/>
            <a:chExt cx="732010" cy="963378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551453" y="7823405"/>
              <a:ext cx="732010" cy="96337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518430" y="6425370"/>
            <a:ext cx="16102803" cy="3740570"/>
            <a:chOff x="1518430" y="6425370"/>
            <a:chExt cx="16102803" cy="3740570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518430" y="6425370"/>
              <a:ext cx="16102803" cy="374057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63088" y="3798717"/>
            <a:ext cx="13780972" cy="221116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71251" y="2624127"/>
            <a:ext cx="14394605" cy="1195529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53584" y="916908"/>
            <a:ext cx="2443083" cy="1071007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247104" y="-1010894"/>
            <a:ext cx="3971962" cy="464399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9524" y="-9524"/>
            <a:ext cx="5827155" cy="2170776"/>
            <a:chOff x="-9524" y="-9524"/>
            <a:chExt cx="5827155" cy="217077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2848646" y="-1027872"/>
              <a:ext cx="11654310" cy="4341553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9524" y="-9524"/>
              <a:ext cx="5827155" cy="217077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855726" y="5447619"/>
            <a:ext cx="8846598" cy="4230982"/>
            <a:chOff x="5855726" y="5447619"/>
            <a:chExt cx="8846598" cy="423098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855726" y="5447619"/>
              <a:ext cx="8846598" cy="4230982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213514" y="343542"/>
            <a:ext cx="3175669" cy="1820526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-203746" y="-1025794"/>
            <a:ext cx="3928285" cy="4682907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713951" y="5142857"/>
            <a:ext cx="12345063" cy="4422549"/>
            <a:chOff x="2713951" y="5142857"/>
            <a:chExt cx="12345063" cy="442254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13951" y="5142857"/>
              <a:ext cx="12345063" cy="442254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63088" y="3798717"/>
            <a:ext cx="13532838" cy="221116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71251" y="2624127"/>
            <a:ext cx="14394605" cy="119552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553584" y="916908"/>
            <a:ext cx="2443083" cy="1071007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247104" y="-1010894"/>
            <a:ext cx="3971962" cy="464399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9524" y="-9524"/>
            <a:ext cx="5827155" cy="2170776"/>
            <a:chOff x="-9524" y="-9524"/>
            <a:chExt cx="5827155" cy="217077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2848646" y="-1027872"/>
              <a:ext cx="11654310" cy="4341553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9524" y="-9524"/>
              <a:ext cx="5827155" cy="2170776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213514" y="343542"/>
            <a:ext cx="3175669" cy="1820526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-203746" y="-1025794"/>
            <a:ext cx="3928285" cy="4682907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44844" y="5526866"/>
            <a:ext cx="15196026" cy="3205689"/>
            <a:chOff x="1544844" y="5526866"/>
            <a:chExt cx="15196026" cy="320568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44844" y="5526866"/>
              <a:ext cx="15196026" cy="320568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63088" y="3798717"/>
            <a:ext cx="13637991" cy="221116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71251" y="2624127"/>
            <a:ext cx="14394605" cy="119552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553584" y="916908"/>
            <a:ext cx="2443083" cy="1071007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247104" y="-1010894"/>
            <a:ext cx="3971962" cy="464399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9524" y="-9524"/>
            <a:ext cx="5827155" cy="2170776"/>
            <a:chOff x="-9524" y="-9524"/>
            <a:chExt cx="5827155" cy="217077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2848646" y="-1027872"/>
              <a:ext cx="11654310" cy="4341553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9524" y="-9524"/>
              <a:ext cx="5827155" cy="217077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443706" y="7955072"/>
            <a:ext cx="1768281" cy="417235"/>
            <a:chOff x="9443706" y="7955072"/>
            <a:chExt cx="1768281" cy="41723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443706" y="7955072"/>
              <a:ext cx="1768281" cy="41723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421015" y="5756091"/>
            <a:ext cx="2045383" cy="448986"/>
            <a:chOff x="8421015" y="5756091"/>
            <a:chExt cx="2045383" cy="44898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421015" y="5756091"/>
              <a:ext cx="2045383" cy="44898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878654" y="7979475"/>
            <a:ext cx="1823144" cy="392832"/>
            <a:chOff x="11878654" y="7979475"/>
            <a:chExt cx="1823144" cy="392832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878654" y="7979475"/>
              <a:ext cx="1823144" cy="392832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213514" y="343542"/>
            <a:ext cx="3175669" cy="1820526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-203746" y="-1025794"/>
            <a:ext cx="3928285" cy="4682907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801989" y="7853382"/>
            <a:ext cx="2156382" cy="875134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4749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3862" y="0"/>
            <a:ext cx="8799751" cy="10547837"/>
            <a:chOff x="-93862" y="0"/>
            <a:chExt cx="8799751" cy="1054783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3862" y="0"/>
              <a:ext cx="8799751" cy="1054783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0469334" y="1349726"/>
            <a:ext cx="17757234" cy="8203939"/>
            <a:chOff x="-10469334" y="1349726"/>
            <a:chExt cx="17757234" cy="820393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0469334" y="1349726"/>
              <a:ext cx="17757234" cy="820393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362507" y="2273824"/>
            <a:ext cx="2102408" cy="101361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274890" y="1118874"/>
            <a:ext cx="4393551" cy="174653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869801" y="4263825"/>
            <a:ext cx="9272505" cy="5884067"/>
            <a:chOff x="8869801" y="4263825"/>
            <a:chExt cx="9272505" cy="588406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869801" y="4263825"/>
              <a:ext cx="9272505" cy="588406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142857" y="4401841"/>
            <a:ext cx="5340260" cy="1744156"/>
            <a:chOff x="9142857" y="4401841"/>
            <a:chExt cx="5340260" cy="174415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142857" y="4401841"/>
              <a:ext cx="5340260" cy="1744156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360602" y="6112091"/>
            <a:ext cx="3409084" cy="988560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920859" y="6738583"/>
            <a:ext cx="402287" cy="655763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360602" y="7539627"/>
            <a:ext cx="2951941" cy="988560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868314" y="8109154"/>
            <a:ext cx="402287" cy="65576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71490" y="2503042"/>
            <a:ext cx="2651794" cy="131182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553584" y="916908"/>
            <a:ext cx="2443083" cy="1071007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247104" y="-1010894"/>
            <a:ext cx="3971962" cy="464399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9524" y="-9524"/>
            <a:ext cx="5827155" cy="2170776"/>
            <a:chOff x="-9524" y="-9524"/>
            <a:chExt cx="5827155" cy="217077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2848646" y="-1027872"/>
              <a:ext cx="11654310" cy="4341553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9524" y="-9524"/>
              <a:ext cx="5827155" cy="2170776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213514" y="343542"/>
            <a:ext cx="3175669" cy="182052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203746" y="-1019524"/>
            <a:ext cx="3907333" cy="467362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626589" y="2775238"/>
            <a:ext cx="5225362" cy="2531876"/>
            <a:chOff x="12626589" y="2775238"/>
            <a:chExt cx="5225362" cy="253187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626589" y="2775238"/>
              <a:ext cx="5225362" cy="2531876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763317" y="3791098"/>
            <a:ext cx="9116477" cy="286918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71337" y="2503232"/>
            <a:ext cx="3209834" cy="131125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553584" y="916908"/>
            <a:ext cx="2443083" cy="1071007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247104" y="-1010894"/>
            <a:ext cx="3971962" cy="464399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9524" y="-9524"/>
            <a:ext cx="5827155" cy="2170776"/>
            <a:chOff x="-9524" y="-9524"/>
            <a:chExt cx="5827155" cy="217077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2848646" y="-1027872"/>
              <a:ext cx="11654310" cy="4341553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9524" y="-9524"/>
              <a:ext cx="5827155" cy="217077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481436" y="1959295"/>
            <a:ext cx="3085714" cy="2266071"/>
            <a:chOff x="13481436" y="1959295"/>
            <a:chExt cx="3085714" cy="226607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481436" y="1959295"/>
              <a:ext cx="3085714" cy="22660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966106" y="4594820"/>
            <a:ext cx="2116374" cy="2359237"/>
            <a:chOff x="13966106" y="4594820"/>
            <a:chExt cx="2116374" cy="235923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966106" y="4594820"/>
              <a:ext cx="2116374" cy="235923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666628" y="7189124"/>
            <a:ext cx="2639139" cy="2639139"/>
            <a:chOff x="13666628" y="7189124"/>
            <a:chExt cx="2639139" cy="263913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666628" y="7189124"/>
              <a:ext cx="2639139" cy="2639139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213514" y="343542"/>
            <a:ext cx="3175669" cy="1820526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-203746" y="-1019524"/>
            <a:ext cx="3907333" cy="4673621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763088" y="3292850"/>
            <a:ext cx="6440619" cy="1601000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71337" y="4586270"/>
            <a:ext cx="2025110" cy="1349348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763088" y="5394936"/>
            <a:ext cx="8868124" cy="1566714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171337" y="6888546"/>
            <a:ext cx="2167434" cy="1368395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763088" y="7706736"/>
            <a:ext cx="10308714" cy="156671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49832" y="2316499"/>
            <a:ext cx="4021747" cy="121903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553584" y="916908"/>
            <a:ext cx="2443083" cy="1071007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247104" y="-1010894"/>
            <a:ext cx="3971962" cy="464399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9524" y="-9524"/>
            <a:ext cx="5827155" cy="2170776"/>
            <a:chOff x="-9524" y="-9524"/>
            <a:chExt cx="5827155" cy="217077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2848646" y="-1027872"/>
              <a:ext cx="11654310" cy="4341553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9524" y="-9524"/>
              <a:ext cx="5827155" cy="2170776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213514" y="343542"/>
            <a:ext cx="3175669" cy="182052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203746" y="-1019524"/>
            <a:ext cx="3907333" cy="4673621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41678" y="3164189"/>
            <a:ext cx="10005181" cy="228561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71337" y="2617432"/>
            <a:ext cx="11883691" cy="121526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553584" y="916908"/>
            <a:ext cx="2443083" cy="1071007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247104" y="-1010894"/>
            <a:ext cx="3971962" cy="464399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9524" y="-9524"/>
            <a:ext cx="5827155" cy="2170776"/>
            <a:chOff x="-9524" y="-9524"/>
            <a:chExt cx="5827155" cy="217077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2848646" y="-1027872"/>
              <a:ext cx="11654310" cy="4341553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9524" y="-9524"/>
              <a:ext cx="5827155" cy="2170776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213514" y="343542"/>
            <a:ext cx="3175669" cy="182052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203746" y="-1025794"/>
            <a:ext cx="3928285" cy="468290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868596" y="7576958"/>
            <a:ext cx="4516403" cy="2052911"/>
            <a:chOff x="3868596" y="7576958"/>
            <a:chExt cx="4516403" cy="205291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868596" y="7576958"/>
              <a:ext cx="4516403" cy="205291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139350" y="3516565"/>
            <a:ext cx="5953933" cy="6171429"/>
            <a:chOff x="11139350" y="3516565"/>
            <a:chExt cx="5953933" cy="617142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139350" y="3516565"/>
              <a:ext cx="5953933" cy="6171429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763088" y="3798717"/>
            <a:ext cx="9299933" cy="414451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49699" y="2322501"/>
            <a:ext cx="7575234" cy="121526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553584" y="916908"/>
            <a:ext cx="2443083" cy="1071007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247104" y="-1010894"/>
            <a:ext cx="3971962" cy="464399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9524" y="-9524"/>
            <a:ext cx="5827155" cy="2170776"/>
            <a:chOff x="-9524" y="-9524"/>
            <a:chExt cx="5827155" cy="217077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2848646" y="-1027872"/>
              <a:ext cx="11654310" cy="4341553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9524" y="-9524"/>
              <a:ext cx="5827155" cy="217077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913226" y="1066638"/>
            <a:ext cx="7578651" cy="8782128"/>
            <a:chOff x="9913226" y="1066638"/>
            <a:chExt cx="7578651" cy="878212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913226" y="1066638"/>
              <a:ext cx="7578651" cy="8782128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213514" y="343542"/>
            <a:ext cx="3175669" cy="1820526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-203746" y="-1006508"/>
            <a:ext cx="3928285" cy="4653621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41507" y="2998167"/>
            <a:ext cx="6385105" cy="3504458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49699" y="6011776"/>
            <a:ext cx="6411834" cy="1215262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441507" y="6687445"/>
            <a:ext cx="8257448" cy="350445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71337" y="2311756"/>
            <a:ext cx="2474529" cy="130172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553584" y="916908"/>
            <a:ext cx="2443083" cy="1071007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247104" y="-1010894"/>
            <a:ext cx="3971962" cy="464399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9524" y="-9524"/>
            <a:ext cx="5827155" cy="2170776"/>
            <a:chOff x="-9524" y="-9524"/>
            <a:chExt cx="5827155" cy="217077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2848646" y="-1027872"/>
              <a:ext cx="11654310" cy="4341553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9524" y="-9524"/>
              <a:ext cx="5827155" cy="2170776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213514" y="343542"/>
            <a:ext cx="3175669" cy="182052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203746" y="-1006508"/>
            <a:ext cx="3928285" cy="4653621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763088" y="3082326"/>
            <a:ext cx="11007763" cy="2855620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71337" y="5604460"/>
            <a:ext cx="2445957" cy="1301757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763088" y="6375040"/>
            <a:ext cx="13688753" cy="350006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553584" y="916908"/>
            <a:ext cx="2443083" cy="107100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247104" y="-1010894"/>
            <a:ext cx="3971962" cy="464399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9524" y="-9524"/>
            <a:ext cx="5827155" cy="2170776"/>
            <a:chOff x="-9524" y="-9524"/>
            <a:chExt cx="5827155" cy="2170776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2848646" y="-1027872"/>
              <a:ext cx="11654310" cy="4341553"/>
            </a:xfrm>
            <a:prstGeom prst="rect">
              <a:avLst/>
            </a:prstGeom>
          </p:spPr>
        </p:pic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9524" y="-9524"/>
              <a:ext cx="5827155" cy="217077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213514" y="343542"/>
            <a:ext cx="3175669" cy="182052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203746" y="-1025794"/>
            <a:ext cx="3928285" cy="468290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868596" y="7576958"/>
            <a:ext cx="4516403" cy="2052911"/>
            <a:chOff x="3868596" y="7576958"/>
            <a:chExt cx="4516403" cy="205291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868596" y="7576958"/>
              <a:ext cx="4516403" cy="205291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409524" y="5313201"/>
            <a:ext cx="8371417" cy="4527513"/>
            <a:chOff x="9409524" y="5313201"/>
            <a:chExt cx="8371417" cy="452751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409524" y="5313201"/>
              <a:ext cx="8371417" cy="452751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904054" y="5740002"/>
            <a:ext cx="4735969" cy="4298094"/>
            <a:chOff x="2904054" y="5740002"/>
            <a:chExt cx="4735969" cy="429809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904054" y="5740002"/>
              <a:ext cx="4735969" cy="4298094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584631" y="3495117"/>
            <a:ext cx="12877334" cy="2362943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71251" y="2624127"/>
            <a:ext cx="13205748" cy="119552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23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2023-12-06T08:07:05Z</dcterms:created>
  <dcterms:modified xsi:type="dcterms:W3CDTF">2023-12-06T08:07:05Z</dcterms:modified>
</cp:coreProperties>
</file>